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CMuX9T3VdzmqulwcQG5HQYLvxA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9" d="100"/>
          <a:sy n="69" d="100"/>
        </p:scale>
        <p:origin x="-780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0783355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115616" y="14957"/>
            <a:ext cx="8028384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Universidad Autónoma de Baja California / Facultad de Ciencias Humanas / Mexicali BC MX / </a:t>
            </a:r>
            <a:r>
              <a:rPr lang="es-MX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s-MX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2, 2</a:t>
            </a:r>
            <a:r>
              <a:rPr lang="es-MX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y </a:t>
            </a:r>
            <a:r>
              <a:rPr lang="es-MX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24 oct. 2025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9no.  Congreso  Internacional  “Entornos edificadores en la enseñanza y aprendizaje para la formación de las personas”</a:t>
            </a:r>
            <a:endParaRPr sz="1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5" name="Google Shape;85;p1"/>
          <p:cNvCxnSpPr/>
          <p:nvPr/>
        </p:nvCxnSpPr>
        <p:spPr>
          <a:xfrm rot="10800000">
            <a:off x="1403648" y="476622"/>
            <a:ext cx="7740352" cy="71958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6" name="Google Shape;86;p1"/>
          <p:cNvCxnSpPr/>
          <p:nvPr/>
        </p:nvCxnSpPr>
        <p:spPr>
          <a:xfrm rot="10800000">
            <a:off x="1403648" y="476622"/>
            <a:ext cx="0" cy="6381378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87" name="Google Shape;8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284984"/>
            <a:ext cx="1403648" cy="3573015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2143" y="1699051"/>
            <a:ext cx="1213388" cy="1446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-2"/>
            <a:ext cx="1286147" cy="1521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Presentación en pantalla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UABC</dc:creator>
  <cp:lastModifiedBy>UABC</cp:lastModifiedBy>
  <cp:revision>1</cp:revision>
  <dcterms:created xsi:type="dcterms:W3CDTF">2025-09-08T17:49:18Z</dcterms:created>
  <dcterms:modified xsi:type="dcterms:W3CDTF">2025-10-06T19:00:21Z</dcterms:modified>
</cp:coreProperties>
</file>